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8" r:id="rId103"/>
    <p:sldId id="359" r:id="rId10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1857" autoAdjust="0"/>
    <p:restoredTop sz="94562" autoAdjust="0"/>
  </p:normalViewPr>
  <p:slideViewPr>
    <p:cSldViewPr>
      <p:cViewPr varScale="1">
        <p:scale>
          <a:sx n="60" d="100"/>
          <a:sy n="60" d="100"/>
        </p:scale>
        <p:origin x="186" y="7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2017/11/14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2017/11/14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emf"/></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51520"/>
            <a:ext cx="6857999" cy="1200329"/>
          </a:xfrm>
          <a:prstGeom prst="rect">
            <a:avLst/>
          </a:prstGeom>
          <a:noFill/>
        </p:spPr>
        <p:txBody>
          <a:bodyPr wrap="square" rtlCol="0">
            <a:spAutoFit/>
          </a:bodyPr>
          <a:lstStyle/>
          <a:p>
            <a:r>
              <a:rPr lang="en-US" altLang="ja-JP" b="1" dirty="0">
                <a:solidFill>
                  <a:srgbClr val="FF0000"/>
                </a:solidFill>
              </a:rPr>
              <a:t>DTCP-IP</a:t>
            </a:r>
            <a:r>
              <a:rPr lang="en-US" altLang="ja-JP" dirty="0"/>
              <a:t>: Digital Transmission Content Protection (DTCP) is a digital rights management (DRM) technology that restrict digital home technologies including DVD players and televisions by encrypting interconnections between devices.</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088" y="3296139"/>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1887055" cy="369332"/>
          </a:xfrm>
          <a:prstGeom prst="rect">
            <a:avLst/>
          </a:prstGeom>
          <a:solidFill>
            <a:schemeClr val="bg1"/>
          </a:solidFill>
          <a:ln>
            <a:solidFill>
              <a:srgbClr val="FF0000"/>
            </a:solidFill>
          </a:ln>
        </p:spPr>
        <p:txBody>
          <a:bodyPr wrap="none" rtlCol="0">
            <a:spAutoFit/>
          </a:bodyPr>
          <a:lstStyle/>
          <a:p>
            <a:r>
              <a:rPr kumimoji="1" lang="en-US" altLang="ja-JP" dirty="0"/>
              <a:t>broadcast address</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8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in the same file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1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9281</TotalTime>
  <Words>19862</Words>
  <Application>Microsoft Office PowerPoint</Application>
  <PresentationFormat>On-screen Show (4:3)</PresentationFormat>
  <Paragraphs>1484</Paragraphs>
  <Slides>103</Slides>
  <Notes>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103</vt:i4>
      </vt:variant>
    </vt:vector>
  </HeadingPairs>
  <TitlesOfParts>
    <vt:vector size="123" baseType="lpstr">
      <vt:lpstr>Arial Unicode MS</vt:lpstr>
      <vt:lpstr>DejaVu Sans Mono</vt:lpstr>
      <vt:lpstr>HGｺﾞｼｯｸM</vt:lpstr>
      <vt:lpstr>HGPｺﾞｼｯｸM</vt:lpstr>
      <vt:lpstr>inherit</vt:lpstr>
      <vt:lpstr>ＭＳ 明朝</vt:lpstr>
      <vt:lpstr>ＭＳ Ｐゴシック</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936</cp:revision>
  <dcterms:created xsi:type="dcterms:W3CDTF">2016-01-14T23:49:10Z</dcterms:created>
  <dcterms:modified xsi:type="dcterms:W3CDTF">2017-11-14T14:27:38Z</dcterms:modified>
</cp:coreProperties>
</file>